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62656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 Booking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Insights and Business Recommendations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Prepared by : Ibrahim Ali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report analyzes hotel booking data to uncover trends, customer behavior, and factors influencing cancellations.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insights derived will help inform pricing strategies, inventory management, and cancellation policies.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0522"/>
            <a:ext cx="9579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Target Distribution: Booking Status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24614"/>
            <a:ext cx="5721072" cy="4029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26306"/>
            <a:ext cx="3778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Status Distribution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407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Proportion of confirmed vs. canceled bookings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Significantly more confirmed bookings than canceled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168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7491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Understanding the distribution is crucial for revenue and operational planning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218" y="469225"/>
            <a:ext cx="5867638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Numerical Features Analysis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218" y="1450181"/>
            <a:ext cx="3161348" cy="1764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7218" y="3406854"/>
            <a:ext cx="3413046" cy="426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Lead Time Insights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97218" y="4004072"/>
            <a:ext cx="4202073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last-minute bookings → Many customers book close to the stay date.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7218" y="4609505"/>
            <a:ext cx="4202073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 bookings exist → Likely for vacations or events.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97218" y="5214938"/>
            <a:ext cx="4202073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opportunities → Use last-minute deals &amp; early-bird discounts.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97218" y="5820370"/>
            <a:ext cx="4202073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pricing → Adjust prices based on booking time.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7218" y="6425803"/>
            <a:ext cx="4202073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Cancellation risks → Longer lead times may mean higher cancellation rates.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597218" y="7031236"/>
            <a:ext cx="4202073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Operational planning → Helps manage room availability &amp; staffing efficiently.</a:t>
            </a:r>
            <a:endParaRPr lang="en-US" sz="13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53" y="1450181"/>
            <a:ext cx="3160276" cy="176414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23153" y="3406259"/>
            <a:ext cx="3602474" cy="426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Average Price Insights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5223153" y="4003477"/>
            <a:ext cx="4200644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Right-skewed distribution: Most prices fall between 50-150, with a few high-value outliers.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5223153" y="4608909"/>
            <a:ext cx="4200644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Potential outliers: Prices above 300-500 could indicate luxury bookings or data anomalies.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5223153" y="5214342"/>
            <a:ext cx="4200644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Common price range: Demand drops significantly after 150, suggesting price sensitivity.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5223153" y="5819775"/>
            <a:ext cx="4200644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impact: Focus on budget-friendly pricing, with a niche opportunity for premium services.</a:t>
            </a:r>
            <a:endParaRPr lang="en-US" sz="13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659" y="1450181"/>
            <a:ext cx="3160276" cy="277165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47659" y="4413766"/>
            <a:ext cx="3413046" cy="426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Correlation Insights</a:t>
            </a:r>
            <a:endParaRPr lang="en-US" sz="2650" dirty="0"/>
          </a:p>
        </p:txBody>
      </p:sp>
      <p:sp>
        <p:nvSpPr>
          <p:cNvPr id="19" name="Text 14"/>
          <p:cNvSpPr/>
          <p:nvPr/>
        </p:nvSpPr>
        <p:spPr>
          <a:xfrm>
            <a:off x="9847659" y="5010983"/>
            <a:ext cx="4200644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guests strongly correlate with adults (0.79) and children (0.6).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9847659" y="5616416"/>
            <a:ext cx="4200644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nights and week nights have a high correlation (0.88).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9847659" y="6221849"/>
            <a:ext cx="4200644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Average price moderately correlates with total guests (0.45).</a:t>
            </a:r>
            <a:endParaRPr lang="en-US" sz="1300" dirty="0"/>
          </a:p>
        </p:txBody>
      </p:sp>
      <p:sp>
        <p:nvSpPr>
          <p:cNvPr id="22" name="Text 17"/>
          <p:cNvSpPr/>
          <p:nvPr/>
        </p:nvSpPr>
        <p:spPr>
          <a:xfrm>
            <a:off x="9847659" y="6827282"/>
            <a:ext cx="4200644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Lead time has little impact on price (-0.063).</a:t>
            </a:r>
            <a:endParaRPr lang="en-US" sz="1300" dirty="0"/>
          </a:p>
        </p:txBody>
      </p:sp>
      <p:sp>
        <p:nvSpPr>
          <p:cNvPr id="23" name="Text 18"/>
          <p:cNvSpPr/>
          <p:nvPr/>
        </p:nvSpPr>
        <p:spPr>
          <a:xfrm>
            <a:off x="9847659" y="7159823"/>
            <a:ext cx="4200644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Larger guest groups and longer stays influence pricing the most.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312" y="463748"/>
            <a:ext cx="10650141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Compare numerical features with cancellation status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312" y="1433512"/>
            <a:ext cx="4847868" cy="27412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0312" y="4364474"/>
            <a:ext cx="284023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Lead time vs. booking status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90312" y="4796552"/>
            <a:ext cx="651914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Higher lead times are associated with more cancellations.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0312" y="5125403"/>
            <a:ext cx="651914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Non-canceled bookings tend to have shorter lead times.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90312" y="5454253"/>
            <a:ext cx="651914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Cancellations show a wider spread, with many bookings made months in advance.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90312" y="6053018"/>
            <a:ext cx="651914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Long lead times increase the likelihood of cancellations.</a:t>
            </a:r>
            <a:endParaRPr lang="en-US" sz="13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60" y="1433512"/>
            <a:ext cx="4847868" cy="274129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28560" y="4364474"/>
            <a:ext cx="320016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Average price vs. booking status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528560" y="4796552"/>
            <a:ext cx="651914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Price Influence on Cancellations → Higher prices might correlate with more cancellations.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7528560" y="5395317"/>
            <a:ext cx="651914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Budget-Conscious Customers → Lower-priced bookings tend to be completed more often.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7528560" y="5994083"/>
            <a:ext cx="651914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Strategy → Offering discounts or flexible pricing could reduce cancellations.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7528560" y="6592848"/>
            <a:ext cx="651914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Segmentation Opportunities → Identify customer groups that book at different price points.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7528560" y="7191613"/>
            <a:ext cx="651914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Cancellation Policies → Stricter policies for high-priced bookings may help reduce risks.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596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Insights from Categorical Features Analysis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3267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Room Type → Some room types have higher cancellations.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7689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 Segment → Direct vs. third-party bookings affect cancellation rates.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740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Meal Type → Premium meal plans may reduce cancellations.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162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Parking Space → Availability influences booking decisions.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584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Special Requests → Customers with requests cancel less.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006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Lead Time → Longer lead times tend to have more cancellations.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126" y="494348"/>
            <a:ext cx="5137785" cy="56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Business Questions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126" y="1527810"/>
            <a:ext cx="3300413" cy="1866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9126" y="3596164"/>
            <a:ext cx="4164568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Longer lead time, higher cancellations?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9126" y="4337328"/>
            <a:ext cx="416456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Longer lead times tend to have higher cancellations.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9126" y="4975503"/>
            <a:ext cx="416456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Canceled bookings show a higher median lead time.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9126" y="5613678"/>
            <a:ext cx="416456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Customers booking far in advance may cancel due to changes in plans.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9126" y="6251853"/>
            <a:ext cx="416456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Short lead times often indicate confirmed stays with lower cancellation rates.</a:t>
            </a:r>
            <a:endParaRPr lang="en-US" sz="14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703" y="1527810"/>
            <a:ext cx="3300413" cy="17261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9703" y="3456146"/>
            <a:ext cx="4164568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Are certain room types or meal plans linked to higher cancellations?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239703" y="4197310"/>
            <a:ext cx="416456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Room Type &amp; Cancellations: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5239703" y="4646652"/>
            <a:ext cx="416456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Certain room types may have higher cancellation rates.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5239703" y="5284827"/>
            <a:ext cx="416456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Premium or luxury rooms could attract more cancellations due to higher costs.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5239703" y="6021824"/>
            <a:ext cx="416456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Meal Plan &amp; Cancellations: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5239703" y="6471166"/>
            <a:ext cx="416456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Some meal plans may be linked to higher cancellations.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5239703" y="7109341"/>
            <a:ext cx="416456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Guests might prefer flexibility in dining and cancel when better options arise.</a:t>
            </a:r>
            <a:endParaRPr lang="en-US" sz="14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279" y="1527810"/>
            <a:ext cx="3300413" cy="228754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50279" y="4017526"/>
            <a:ext cx="4164568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 online bookings cancel more often than offline?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9850279" y="4758690"/>
            <a:ext cx="416456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Online bookings may show a higher cancellation rate.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9850279" y="5396865"/>
            <a:ext cx="416456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Offline bookings tend to be more stable.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50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Conclusions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1396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213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704386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Most bookings are confirmed, but longer lead times often lead to higher cancellations.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657005"/>
            <a:ext cx="170021" cy="1295519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Lead Time &amp; Pricing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14742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Bookings made well in advance cancel more frequently.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Higher prices are linked with increased cancellations.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960632" y="5179338"/>
            <a:ext cx="170021" cy="1658422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Operational Impact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708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Tailor cancellation policies and pricing strategies to balance revenue and risk.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470815" y="6474857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 on guest segmentation for targeted promotions.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2025-02-05T17:38:12Z</dcterms:created>
  <dcterms:modified xsi:type="dcterms:W3CDTF">2025-02-05T17:38:12Z</dcterms:modified>
</cp:coreProperties>
</file>